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1625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81"/>
    <a:srgbClr val="F04B25"/>
    <a:srgbClr val="F2F2F2"/>
    <a:srgbClr val="FBB700"/>
    <a:srgbClr val="EEEDE4"/>
    <a:srgbClr val="D1F3FF"/>
    <a:srgbClr val="005954"/>
    <a:srgbClr val="15665F"/>
    <a:srgbClr val="333233"/>
    <a:srgbClr val="BA7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 snapToGrid="0">
      <p:cViewPr>
        <p:scale>
          <a:sx n="50" d="100"/>
          <a:sy n="50" d="100"/>
        </p:scale>
        <p:origin x="1212" y="-22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48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CE2ABB-3E4F-4D41-8568-7C902D8340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87AD07-52BA-4654-AB16-B5FB95B8BA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FE1BA-D506-40EE-B152-1FC809E35E5F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CEFF96-CB5A-4136-B37B-371A897ECA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80E3A-98E2-4FFC-B81C-C354A7B3B9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EF6829-522D-411D-99E3-19D7738EEB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39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122A5C-B1F3-4931-941D-123ADD0E9CE3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98550-2AA3-427C-8530-E6B958473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03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3083346"/>
            <a:ext cx="8689976" cy="5947764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9211737"/>
            <a:ext cx="8689976" cy="3251198"/>
          </a:xfrm>
        </p:spPr>
        <p:txBody>
          <a:bodyPr>
            <a:normAutofit/>
          </a:bodyPr>
          <a:lstStyle>
            <a:lvl1pPr marL="0" indent="0" algn="ctr">
              <a:buNone/>
              <a:defRPr sz="2933">
                <a:solidFill>
                  <a:schemeClr val="bg1">
                    <a:lumMod val="50000"/>
                  </a:schemeClr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212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10167405"/>
            <a:ext cx="10364432" cy="1923816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5" y="1655137"/>
            <a:ext cx="9822532" cy="7618693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12109578"/>
            <a:ext cx="10364452" cy="1617711"/>
          </a:xfrm>
        </p:spPr>
        <p:txBody>
          <a:bodyPr/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7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444979"/>
            <a:ext cx="10364452" cy="8123840"/>
          </a:xfrm>
        </p:spPr>
        <p:txBody>
          <a:bodyPr anchor="ctr"/>
          <a:lstStyle>
            <a:lvl1pPr algn="ctr"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9966983"/>
            <a:ext cx="10364452" cy="3760308"/>
          </a:xfrm>
        </p:spPr>
        <p:txBody>
          <a:bodyPr anchor="ctr"/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49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2068358"/>
            <a:ext cx="9302752" cy="6470910"/>
          </a:xfrm>
        </p:spPr>
        <p:txBody>
          <a:bodyPr anchor="ctr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8557113"/>
            <a:ext cx="8752299" cy="1409868"/>
          </a:xfrm>
        </p:spPr>
        <p:txBody>
          <a:bodyPr anchor="t">
            <a:normAutofit/>
          </a:bodyPr>
          <a:lstStyle>
            <a:lvl1pPr marL="0" indent="0">
              <a:buNone/>
              <a:defRPr sz="1867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10365150"/>
            <a:ext cx="10364452" cy="33684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83501" y="2104555"/>
            <a:ext cx="729184" cy="138613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066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66841" y="7395591"/>
            <a:ext cx="738188" cy="138613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66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2660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5069565"/>
            <a:ext cx="10364452" cy="5953979"/>
          </a:xfrm>
        </p:spPr>
        <p:txBody>
          <a:bodyPr anchor="b"/>
          <a:lstStyle>
            <a:lvl1pPr algn="ctr"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11051461"/>
            <a:ext cx="10364452" cy="2703749"/>
          </a:xfrm>
        </p:spPr>
        <p:txBody>
          <a:bodyPr anchor="t"/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83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5" y="1444978"/>
            <a:ext cx="10364452" cy="38046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5" y="5610887"/>
            <a:ext cx="3298976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200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5" y="6976845"/>
            <a:ext cx="3298976" cy="6750447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90" y="5610887"/>
            <a:ext cx="3291521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200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50" y="6976845"/>
            <a:ext cx="3303351" cy="6750447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9" y="5610887"/>
            <a:ext cx="3304928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200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9" y="6976845"/>
            <a:ext cx="3304928" cy="6750447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729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5" y="1447756"/>
            <a:ext cx="10364452" cy="38018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6" y="9966981"/>
            <a:ext cx="3296409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933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6" y="5610887"/>
            <a:ext cx="3296409" cy="3612444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2133"/>
            </a:lvl2pPr>
            <a:lvl3pPr marL="1219170" indent="0">
              <a:buNone/>
              <a:defRPr sz="2133"/>
            </a:lvl3pPr>
            <a:lvl4pPr marL="1828754" indent="0">
              <a:buNone/>
              <a:defRPr sz="2133"/>
            </a:lvl4pPr>
            <a:lvl5pPr marL="2438339" indent="0">
              <a:buNone/>
              <a:defRPr sz="2133"/>
            </a:lvl5pPr>
            <a:lvl6pPr marL="3047924" indent="0">
              <a:buNone/>
              <a:defRPr sz="2133"/>
            </a:lvl6pPr>
            <a:lvl7pPr marL="3657509" indent="0">
              <a:buNone/>
              <a:defRPr sz="2133"/>
            </a:lvl7pPr>
            <a:lvl8pPr marL="4267093" indent="0">
              <a:buNone/>
              <a:defRPr sz="2133"/>
            </a:lvl8pPr>
            <a:lvl9pPr marL="4876678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6" y="11332935"/>
            <a:ext cx="3296409" cy="2394354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9966981"/>
            <a:ext cx="3301828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933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5610887"/>
            <a:ext cx="3303352" cy="3612444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2133"/>
            </a:lvl2pPr>
            <a:lvl3pPr marL="1219170" indent="0">
              <a:buNone/>
              <a:defRPr sz="2133"/>
            </a:lvl3pPr>
            <a:lvl4pPr marL="1828754" indent="0">
              <a:buNone/>
              <a:defRPr sz="2133"/>
            </a:lvl4pPr>
            <a:lvl5pPr marL="2438339" indent="0">
              <a:buNone/>
              <a:defRPr sz="2133"/>
            </a:lvl5pPr>
            <a:lvl6pPr marL="3047924" indent="0">
              <a:buNone/>
              <a:defRPr sz="2133"/>
            </a:lvl6pPr>
            <a:lvl7pPr marL="3657509" indent="0">
              <a:buNone/>
              <a:defRPr sz="2133"/>
            </a:lvl7pPr>
            <a:lvl8pPr marL="4267093" indent="0">
              <a:buNone/>
              <a:defRPr sz="2133"/>
            </a:lvl8pPr>
            <a:lvl9pPr marL="4876678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11332934"/>
            <a:ext cx="3303352" cy="2394356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300" y="9966981"/>
            <a:ext cx="3300681" cy="1365954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933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9" y="5610887"/>
            <a:ext cx="3304928" cy="3612444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133"/>
            </a:lvl1pPr>
            <a:lvl2pPr marL="609585" indent="0">
              <a:buNone/>
              <a:defRPr sz="2133"/>
            </a:lvl2pPr>
            <a:lvl3pPr marL="1219170" indent="0">
              <a:buNone/>
              <a:defRPr sz="2133"/>
            </a:lvl3pPr>
            <a:lvl4pPr marL="1828754" indent="0">
              <a:buNone/>
              <a:defRPr sz="2133"/>
            </a:lvl4pPr>
            <a:lvl5pPr marL="2438339" indent="0">
              <a:buNone/>
              <a:defRPr sz="2133"/>
            </a:lvl5pPr>
            <a:lvl6pPr marL="3047924" indent="0">
              <a:buNone/>
              <a:defRPr sz="2133"/>
            </a:lvl6pPr>
            <a:lvl7pPr marL="3657509" indent="0">
              <a:buNone/>
              <a:defRPr sz="2133"/>
            </a:lvl7pPr>
            <a:lvl8pPr marL="4267093" indent="0">
              <a:buNone/>
              <a:defRPr sz="2133"/>
            </a:lvl8pPr>
            <a:lvl9pPr marL="4876678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4" y="11332929"/>
            <a:ext cx="3305053" cy="2394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856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5610891"/>
            <a:ext cx="10364452" cy="81164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016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444984"/>
            <a:ext cx="2553327" cy="1228230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1444984"/>
            <a:ext cx="7658724" cy="122823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862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AAD45-1C7C-8078-78AF-DC38C96BAE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C36303-5204-D0B3-5BAD-0ED46B52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989AF-B0E3-7F09-86C8-88C53E6429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792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13C87C7-5821-BC93-D491-2D341E2E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1350" y="760603"/>
            <a:ext cx="10992455" cy="45719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79281-D6A2-9113-842E-52BA21301B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7598" y="1134316"/>
            <a:ext cx="8196805" cy="2872535"/>
          </a:xfrm>
        </p:spPr>
        <p:txBody>
          <a:bodyPr bIns="0" anchor="b">
            <a:noAutofit/>
          </a:bodyPr>
          <a:lstStyle>
            <a:lvl1pPr algn="ctr">
              <a:lnSpc>
                <a:spcPct val="70000"/>
              </a:lnSpc>
              <a:defRPr sz="11500" b="1" spc="-5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E790539-5576-6E20-76CE-838FCBFA1B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989" y="776614"/>
            <a:ext cx="2261384" cy="1304000"/>
          </a:xfrm>
          <a:solidFill>
            <a:schemeClr val="accent2"/>
          </a:solidFill>
        </p:spPr>
        <p:txBody>
          <a:bodyPr tIns="91440" bIns="0"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2800" b="1" cap="all" spc="-150" baseline="0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</a:t>
            </a:r>
          </a:p>
          <a:p>
            <a:pPr lvl="0"/>
            <a:r>
              <a:rPr lang="en-US" dirty="0"/>
              <a:t>text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F4D90386-5045-9142-B669-3A4F71F15C98}"/>
              </a:ext>
            </a:extLst>
          </p:cNvPr>
          <p:cNvSpPr>
            <a:spLocks noGrp="1" noChangeAspect="1"/>
          </p:cNvSpPr>
          <p:nvPr>
            <p:ph type="pic" sz="quarter" idx="37"/>
          </p:nvPr>
        </p:nvSpPr>
        <p:spPr>
          <a:xfrm>
            <a:off x="8898456" y="1853528"/>
            <a:ext cx="1628552" cy="122651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ext Placeholder 6">
            <a:extLst>
              <a:ext uri="{FF2B5EF4-FFF2-40B4-BE49-F238E27FC236}">
                <a16:creationId xmlns:a16="http://schemas.microsoft.com/office/drawing/2014/main" id="{49C83E00-6F31-B188-424A-B276312C464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99773" y="4026530"/>
            <a:ext cx="10992455" cy="525074"/>
          </a:xfrm>
        </p:spPr>
        <p:txBody>
          <a:bodyPr tIns="0">
            <a:noAutofit/>
          </a:bodyPr>
          <a:lstStyle>
            <a:lvl1pPr marL="0" indent="0" algn="ctr">
              <a:buNone/>
              <a:defRPr sz="2800" b="1"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subtitle 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B43F97-7D48-F9EA-04C2-C3A1E40A4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1350" y="4911688"/>
            <a:ext cx="10992455" cy="45719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7792914F-87A7-29B3-6934-DF2472809A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988" y="5399966"/>
            <a:ext cx="5408411" cy="1092614"/>
          </a:xfrm>
          <a:solidFill>
            <a:schemeClr val="accent2"/>
          </a:solidFill>
        </p:spPr>
        <p:txBody>
          <a:bodyPr lIns="548640" tIns="182880" bIns="0" anchor="ctr">
            <a:noAutofit/>
          </a:bodyPr>
          <a:lstStyle>
            <a:lvl1pPr marL="0" indent="0" algn="l">
              <a:lnSpc>
                <a:spcPct val="70000"/>
              </a:lnSpc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545983B4-DA5B-E9B4-4C93-FE5A09C145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84813" y="5544090"/>
            <a:ext cx="2963043" cy="804367"/>
          </a:xfrm>
        </p:spPr>
        <p:txBody>
          <a:bodyPr tIns="0" bIns="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4F68B02-C05D-35BC-FE25-10CEEF045E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5988" y="6624556"/>
            <a:ext cx="5408411" cy="1092614"/>
          </a:xfrm>
          <a:solidFill>
            <a:schemeClr val="accent2"/>
          </a:solidFill>
        </p:spPr>
        <p:txBody>
          <a:bodyPr lIns="548640" tIns="182880" bIns="0" anchor="ctr">
            <a:noAutofit/>
          </a:bodyPr>
          <a:lstStyle>
            <a:lvl1pPr marL="0" indent="0" algn="l">
              <a:lnSpc>
                <a:spcPct val="70000"/>
              </a:lnSpc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9A75573-770E-753A-3991-8AE8A568B2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84811" y="6838187"/>
            <a:ext cx="2963045" cy="665352"/>
          </a:xfrm>
        </p:spPr>
        <p:txBody>
          <a:bodyPr tIns="0" bIns="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4" name="Chart Placeholder 23">
            <a:extLst>
              <a:ext uri="{FF2B5EF4-FFF2-40B4-BE49-F238E27FC236}">
                <a16:creationId xmlns:a16="http://schemas.microsoft.com/office/drawing/2014/main" id="{5B2C4F8B-2E88-17EB-119F-18F378A80161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6354604" y="5459653"/>
            <a:ext cx="1499616" cy="1353312"/>
          </a:xfrm>
        </p:spPr>
        <p:txBody>
          <a:bodyPr>
            <a:normAutofit/>
          </a:bodyPr>
          <a:lstStyle>
            <a:lvl1pPr marL="0" indent="0" algn="ctr">
              <a:buNone/>
              <a:defRPr sz="1400" b="1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92FD6443-DCCF-F177-9121-2D2A6BF7DFD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9200" y="6443508"/>
            <a:ext cx="1590104" cy="691168"/>
          </a:xfrm>
          <a:solidFill>
            <a:schemeClr val="accent1"/>
          </a:solidFill>
        </p:spPr>
        <p:txBody>
          <a:bodyPr lIns="0" tIns="137160" rIns="0" bIns="0"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5400" b="1" cap="all" spc="-300" baseline="0">
                <a:solidFill>
                  <a:schemeClr val="accent2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F5BE4317-7748-EC3E-FF19-D8E610B02F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99200" y="7214903"/>
            <a:ext cx="1590104" cy="483107"/>
          </a:xfrm>
        </p:spPr>
        <p:txBody>
          <a:bodyPr lIns="0" tIns="0" rIns="0"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Chart Placeholder 23">
            <a:extLst>
              <a:ext uri="{FF2B5EF4-FFF2-40B4-BE49-F238E27FC236}">
                <a16:creationId xmlns:a16="http://schemas.microsoft.com/office/drawing/2014/main" id="{87CE804E-615D-0DBE-4ACD-9498FC05318E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8099552" y="5459653"/>
            <a:ext cx="1499616" cy="1353312"/>
          </a:xfrm>
        </p:spPr>
        <p:txBody>
          <a:bodyPr>
            <a:normAutofit/>
          </a:bodyPr>
          <a:lstStyle>
            <a:lvl1pPr marL="0" indent="0" algn="ctr">
              <a:buNone/>
              <a:defRPr sz="1400" b="1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FA086B15-B175-56ED-30CB-D95624588F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54308" y="6443508"/>
            <a:ext cx="1590104" cy="691168"/>
          </a:xfrm>
          <a:solidFill>
            <a:schemeClr val="accent1"/>
          </a:solidFill>
        </p:spPr>
        <p:txBody>
          <a:bodyPr lIns="0" tIns="137160" rIns="0" bIns="0"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5400" b="1" cap="all" spc="-300" baseline="0">
                <a:solidFill>
                  <a:schemeClr val="accent2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734814B-0FF0-B4C5-DAEA-C77A21404C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54308" y="7214903"/>
            <a:ext cx="1590104" cy="483107"/>
          </a:xfrm>
        </p:spPr>
        <p:txBody>
          <a:bodyPr lIns="0" tIns="0" rIns="0"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Chart Placeholder 23">
            <a:extLst>
              <a:ext uri="{FF2B5EF4-FFF2-40B4-BE49-F238E27FC236}">
                <a16:creationId xmlns:a16="http://schemas.microsoft.com/office/drawing/2014/main" id="{39B6F419-7B3A-9DD3-BB41-E6E6678E9915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9855072" y="5459653"/>
            <a:ext cx="1499616" cy="1353312"/>
          </a:xfrm>
        </p:spPr>
        <p:txBody>
          <a:bodyPr>
            <a:normAutofit/>
          </a:bodyPr>
          <a:lstStyle>
            <a:lvl1pPr marL="0" indent="0" algn="ctr">
              <a:buNone/>
              <a:defRPr sz="1400" b="1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9EC7C4F7-737D-A661-5E51-8FD5400CA4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09416" y="6443508"/>
            <a:ext cx="1590104" cy="691168"/>
          </a:xfrm>
          <a:solidFill>
            <a:schemeClr val="accent1"/>
          </a:solidFill>
        </p:spPr>
        <p:txBody>
          <a:bodyPr lIns="0" tIns="137160" rIns="0" bIns="0"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5400" b="1" cap="all" spc="-300" baseline="0">
                <a:solidFill>
                  <a:schemeClr val="accent2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DC0C4BA-B3DD-1DFD-D9D2-F6DB9B13A4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09416" y="7214903"/>
            <a:ext cx="1590104" cy="483107"/>
          </a:xfrm>
        </p:spPr>
        <p:txBody>
          <a:bodyPr lIns="0" tIns="0" rIns="0"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1BD219-2BD9-0F4F-568A-C7664FFB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1350" y="8151401"/>
            <a:ext cx="10992455" cy="45719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46D33627-3104-42EA-0AEA-9467D7FCE36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4750" y="7991712"/>
            <a:ext cx="1024128" cy="170992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746F28-FE88-1802-2D62-907B8E6005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4176" y="8636202"/>
            <a:ext cx="9169789" cy="1062318"/>
          </a:xfrm>
        </p:spPr>
        <p:txBody>
          <a:bodyPr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9A512EE-8D5C-545C-171A-C7F90A2ECE7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630" y="9944953"/>
            <a:ext cx="5367770" cy="1323918"/>
          </a:xfrm>
          <a:solidFill>
            <a:schemeClr val="accent2"/>
          </a:solidFill>
        </p:spPr>
        <p:txBody>
          <a:bodyPr lIns="274320" tIns="182880" bIns="0" anchor="ctr">
            <a:noAutofit/>
          </a:bodyPr>
          <a:lstStyle>
            <a:lvl1pPr marL="0" indent="0" algn="l">
              <a:lnSpc>
                <a:spcPct val="70000"/>
              </a:lnSpc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####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FFC253F-4143-752D-00C5-D953818EB65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25453" y="10165794"/>
            <a:ext cx="2922403" cy="882237"/>
          </a:xfrm>
        </p:spPr>
        <p:txBody>
          <a:bodyPr tIns="0" bIns="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BD380C72-CFE3-7F44-2CC7-83AA63571D8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97600" y="9944953"/>
            <a:ext cx="5367770" cy="1323918"/>
          </a:xfrm>
          <a:solidFill>
            <a:schemeClr val="accent2"/>
          </a:solidFill>
        </p:spPr>
        <p:txBody>
          <a:bodyPr lIns="274320" tIns="182880" bIns="0" anchor="ctr">
            <a:noAutofit/>
          </a:bodyPr>
          <a:lstStyle>
            <a:lvl1pPr marL="0" indent="0" algn="l">
              <a:lnSpc>
                <a:spcPct val="70000"/>
              </a:lnSpc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  <a:latin typeface="+mj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####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2BF102BC-CB96-CB02-9139-32D88874450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65944" y="10165794"/>
            <a:ext cx="3172302" cy="882237"/>
          </a:xfrm>
        </p:spPr>
        <p:txBody>
          <a:bodyPr tIns="0" bIns="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66E303-9FE7-7742-36AD-B1E42190D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1350" y="11729546"/>
            <a:ext cx="10992455" cy="45719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12894317-D082-D97C-EEA8-C49D84B0DE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25028" y="12072863"/>
            <a:ext cx="8320681" cy="1304000"/>
          </a:xfrm>
        </p:spPr>
        <p:txBody>
          <a:bodyPr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35EEEBE9-1F4E-588A-154D-7D585B3C8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072563" y="12072863"/>
            <a:ext cx="642937" cy="1295391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35">
            <a:extLst>
              <a:ext uri="{FF2B5EF4-FFF2-40B4-BE49-F238E27FC236}">
                <a16:creationId xmlns:a16="http://schemas.microsoft.com/office/drawing/2014/main" id="{D16FBB7D-2360-D0C1-86DB-4E674C90112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942353" y="12072863"/>
            <a:ext cx="642937" cy="1295391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5">
            <a:extLst>
              <a:ext uri="{FF2B5EF4-FFF2-40B4-BE49-F238E27FC236}">
                <a16:creationId xmlns:a16="http://schemas.microsoft.com/office/drawing/2014/main" id="{0A8646B3-1B49-2AF8-B4E2-243676B685B9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812143" y="12072863"/>
            <a:ext cx="642937" cy="1295391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E549375-BF59-BA30-6C10-55268D8E18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1350" y="13674461"/>
            <a:ext cx="10992455" cy="45719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6">
            <a:extLst>
              <a:ext uri="{FF2B5EF4-FFF2-40B4-BE49-F238E27FC236}">
                <a16:creationId xmlns:a16="http://schemas.microsoft.com/office/drawing/2014/main" id="{65C132A3-0F95-1B1C-D57B-61D94C06D2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5029" y="14074380"/>
            <a:ext cx="2509116" cy="882237"/>
          </a:xfrm>
        </p:spPr>
        <p:txBody>
          <a:bodyPr t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4E6FCEF2-D466-C5F5-BD32-7C299301A01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90193" y="14074380"/>
            <a:ext cx="8303772" cy="1609958"/>
          </a:xfrm>
        </p:spPr>
        <p:txBody>
          <a:bodyPr tIns="0" numCol="3" spcCol="45720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5" indent="0" algn="ctr">
              <a:buNone/>
              <a:defRPr/>
            </a:lvl4pPr>
            <a:lvl5pPr marL="2438339" indent="0" algn="ctr">
              <a:buNone/>
              <a:defRPr/>
            </a:lvl5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389320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3" y="5610888"/>
            <a:ext cx="10363827" cy="81164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80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964005"/>
            <a:ext cx="10351752" cy="6487275"/>
          </a:xfrm>
        </p:spPr>
        <p:txBody>
          <a:bodyPr anchor="b">
            <a:normAutofit/>
          </a:bodyPr>
          <a:lstStyle>
            <a:lvl1pPr>
              <a:defRPr sz="53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8669531"/>
            <a:ext cx="10351752" cy="3243100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>
                    <a:lumMod val="50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2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6" y="1466118"/>
            <a:ext cx="10364451" cy="3783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3" y="5610888"/>
            <a:ext cx="5106027" cy="81164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5610888"/>
            <a:ext cx="5105400" cy="81164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16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6" y="1466118"/>
            <a:ext cx="10364451" cy="3783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5620191"/>
            <a:ext cx="4873475" cy="1611838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3467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5" y="7232032"/>
            <a:ext cx="5106027" cy="6495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5620191"/>
            <a:ext cx="4881804" cy="1611838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3467" b="0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1" y="7232032"/>
            <a:ext cx="5105401" cy="6495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41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32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2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1444978"/>
            <a:ext cx="3935688" cy="4795857"/>
          </a:xfrm>
        </p:spPr>
        <p:txBody>
          <a:bodyPr anchor="b"/>
          <a:lstStyle>
            <a:lvl1pPr algn="ctr"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3" y="1444981"/>
            <a:ext cx="6200163" cy="122823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6" y="6240834"/>
            <a:ext cx="3935689" cy="7486455"/>
          </a:xfrm>
        </p:spPr>
        <p:txBody>
          <a:bodyPr/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946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625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1444978"/>
            <a:ext cx="5506157" cy="4795861"/>
          </a:xfrm>
        </p:spPr>
        <p:txBody>
          <a:bodyPr anchor="b"/>
          <a:lstStyle>
            <a:lvl1pPr algn="ctr"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72361" y="1444980"/>
            <a:ext cx="4007801" cy="12282311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6240838"/>
            <a:ext cx="5506139" cy="7486452"/>
          </a:xfrm>
        </p:spPr>
        <p:txBody>
          <a:bodyPr/>
          <a:lstStyle>
            <a:lvl1pPr marL="0" indent="0" algn="ctr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32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2192003" cy="1625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6" y="1466118"/>
            <a:ext cx="10364451" cy="3783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5610891"/>
            <a:ext cx="10364452" cy="8116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13945545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93BF0A32-A5A0-4EC5-89D8-E1F3FD4B08CE}" type="datetimeFigureOut">
              <a:rPr lang="en-US" smtClean="0"/>
              <a:t>6/23/2025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5" y="13945545"/>
            <a:ext cx="6672887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3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3" y="13945545"/>
            <a:ext cx="764215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chemeClr val="tx1"/>
                </a:solidFill>
              </a:defRPr>
            </a:lvl1pPr>
          </a:lstStyle>
          <a:p>
            <a:fld id="{7FFD9766-D552-4D33-865B-173EBB38B9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962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  <p:sldLayoutId id="2147483827" r:id="rId18"/>
    <p:sldLayoutId id="2147483694" r:id="rId19"/>
  </p:sldLayoutIdLst>
  <p:txStyles>
    <p:titleStyle>
      <a:lvl1pPr algn="ctr" defTabSz="121917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120000"/>
        </a:lnSpc>
        <a:spcBef>
          <a:spcPts val="1333"/>
        </a:spcBef>
        <a:buClr>
          <a:schemeClr val="tx1"/>
        </a:buClr>
        <a:buFont typeface="Arial" panose="020B0604020202020204" pitchFamily="34" charset="0"/>
        <a:buChar char="•"/>
        <a:defRPr sz="26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2133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120000"/>
        </a:lnSpc>
        <a:spcBef>
          <a:spcPts val="667"/>
        </a:spcBef>
        <a:buClr>
          <a:schemeClr val="tx1"/>
        </a:buClr>
        <a:buFont typeface="Arial" panose="020B0604020202020204" pitchFamily="34" charset="0"/>
        <a:buChar char="•"/>
        <a:defRPr sz="1867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F6B1A3-F2B1-C167-11DA-CFF1F559C032}"/>
              </a:ext>
            </a:extLst>
          </p:cNvPr>
          <p:cNvSpPr txBox="1"/>
          <p:nvPr/>
        </p:nvSpPr>
        <p:spPr>
          <a:xfrm>
            <a:off x="3016444" y="121605"/>
            <a:ext cx="7288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TRƯỜNG ĐẠI HỌC TRÀ VINH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35AA30-49F7-E52E-9FAA-8D54AA47553C}"/>
              </a:ext>
            </a:extLst>
          </p:cNvPr>
          <p:cNvSpPr txBox="1"/>
          <p:nvPr/>
        </p:nvSpPr>
        <p:spPr>
          <a:xfrm>
            <a:off x="3158485" y="758147"/>
            <a:ext cx="6314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TRƯỜNG KỸ THUẬT – CÔNG NGHỆ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82CE99-0C6E-33B2-A92C-B9BDD6AADE2D}"/>
              </a:ext>
            </a:extLst>
          </p:cNvPr>
          <p:cNvSpPr txBox="1"/>
          <p:nvPr/>
        </p:nvSpPr>
        <p:spPr>
          <a:xfrm>
            <a:off x="3048193" y="1554830"/>
            <a:ext cx="7224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ĐỒ ÁN KHÓA LUẬN TỐT NGHIỆP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0C8B3A-F18B-EB17-08A2-09E4D81A667E}"/>
              </a:ext>
            </a:extLst>
          </p:cNvPr>
          <p:cNvSpPr txBox="1"/>
          <p:nvPr/>
        </p:nvSpPr>
        <p:spPr>
          <a:xfrm>
            <a:off x="927622" y="2169998"/>
            <a:ext cx="10649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XÂY DỰNG WEBSITE BÁN GIÀY TÍCH HỢP CHATBOT HỖ TRỢ KHÁCH HÀNG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E98620-F35A-746B-A72C-0520661E8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94" y="147293"/>
            <a:ext cx="1779223" cy="18416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16A08F-91F1-E07C-6E07-C60635C8E2F2}"/>
              </a:ext>
            </a:extLst>
          </p:cNvPr>
          <p:cNvSpPr txBox="1"/>
          <p:nvPr/>
        </p:nvSpPr>
        <p:spPr>
          <a:xfrm>
            <a:off x="353630" y="3448964"/>
            <a:ext cx="6263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hiện Lâm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Ngọc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Triệu - DA21TTA</a:t>
            </a:r>
            <a:br>
              <a:rPr lang="en-US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dẫn	ThS. Đoàn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Phước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Miền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4F20D9-BFA0-CED3-81D8-379E8BF34616}"/>
              </a:ext>
            </a:extLst>
          </p:cNvPr>
          <p:cNvSpPr txBox="1"/>
          <p:nvPr/>
        </p:nvSpPr>
        <p:spPr>
          <a:xfrm>
            <a:off x="30295" y="14354381"/>
            <a:ext cx="5785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Giao diện thu hút người dùng.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Hệ thống quản lý sản phẩm và người dùng hiệu quả.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Tìm kiếm sản phẩm dễ dàng và nhanh chóng.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Có thể thay đổi sản phẩm muốn mua.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Tích hợp được chatsbot thông minh.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7858AD-A1CC-8E27-6DBE-4B99264E17A3}"/>
              </a:ext>
            </a:extLst>
          </p:cNvPr>
          <p:cNvSpPr txBox="1"/>
          <p:nvPr/>
        </p:nvSpPr>
        <p:spPr>
          <a:xfrm>
            <a:off x="94939" y="11776697"/>
            <a:ext cx="50082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Tập trung vào sản phẩm nổi bật, giao diện trực quan.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Cập nhật liên tục thông tin sản phẩm.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Nâng cao công cụ tìm kiếm để trở nên thông minh hơn.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Tích hợp thêm ChatGPT, Gemini để chatbot thông minh hơn.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2146F2-2B8E-2ADD-93F9-2BC13FF2556A}"/>
              </a:ext>
            </a:extLst>
          </p:cNvPr>
          <p:cNvSpPr txBox="1"/>
          <p:nvPr/>
        </p:nvSpPr>
        <p:spPr>
          <a:xfrm>
            <a:off x="238837" y="4586250"/>
            <a:ext cx="35445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Quảng bá hãng giày nổi tiếng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Giao diện thân thiện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Thanh toán an toàn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Tích hợp Chathot thông minh</a:t>
            </a:r>
          </a:p>
        </p:txBody>
      </p:sp>
      <p:pic>
        <p:nvPicPr>
          <p:cNvPr id="1040" name="Picture 16" descr="Function - Free construction and tools icons">
            <a:extLst>
              <a:ext uri="{FF2B5EF4-FFF2-40B4-BE49-F238E27FC236}">
                <a16:creationId xmlns:a16="http://schemas.microsoft.com/office/drawing/2014/main" id="{E28F60D7-FD06-D859-F33A-0CB4F55365E5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3931" y="6063578"/>
            <a:ext cx="713393" cy="62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Data - Free architecture and city icons">
            <a:extLst>
              <a:ext uri="{FF2B5EF4-FFF2-40B4-BE49-F238E27FC236}">
                <a16:creationId xmlns:a16="http://schemas.microsoft.com/office/drawing/2014/main" id="{4A72F960-F36F-EF98-9701-49486359F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890" y="6068633"/>
            <a:ext cx="587254" cy="587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ái cấu trúc (Restructuring) là gì? Mục tiêu tái cấu trúc">
            <a:extLst>
              <a:ext uri="{FF2B5EF4-FFF2-40B4-BE49-F238E27FC236}">
                <a16:creationId xmlns:a16="http://schemas.microsoft.com/office/drawing/2014/main" id="{67821D6D-A7EA-F637-55AA-EDAC0D768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282" y="4072748"/>
            <a:ext cx="1161446" cy="594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FBC68D-86E6-1F04-6D64-CAD10D35AB78}"/>
              </a:ext>
            </a:extLst>
          </p:cNvPr>
          <p:cNvSpPr txBox="1"/>
          <p:nvPr/>
        </p:nvSpPr>
        <p:spPr>
          <a:xfrm>
            <a:off x="6678278" y="4586250"/>
            <a:ext cx="33746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Tổng quan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Cơ sở lý thuyết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Thực hiện hóa nghiên cứu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Kết quả nghiên cứu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Kết luận &amp; hướng phát triển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F7B7C3-B355-300A-F091-4AB4F5B1D96E}"/>
              </a:ext>
            </a:extLst>
          </p:cNvPr>
          <p:cNvSpPr txBox="1"/>
          <p:nvPr/>
        </p:nvSpPr>
        <p:spPr>
          <a:xfrm>
            <a:off x="80629" y="4095295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MỤC ĐÍCH NGHIÊN CỨU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8768C1-7AE8-4AC5-57DA-B5BEF907AA70}"/>
              </a:ext>
            </a:extLst>
          </p:cNvPr>
          <p:cNvSpPr txBox="1"/>
          <p:nvPr/>
        </p:nvSpPr>
        <p:spPr>
          <a:xfrm>
            <a:off x="6494757" y="4095295"/>
            <a:ext cx="2830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CẤU TRÚC ĐỒ ÁN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4AA134-C116-395F-E765-EBEB22B17571}"/>
              </a:ext>
            </a:extLst>
          </p:cNvPr>
          <p:cNvSpPr txBox="1"/>
          <p:nvPr/>
        </p:nvSpPr>
        <p:spPr>
          <a:xfrm>
            <a:off x="136854" y="6183834"/>
            <a:ext cx="290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THIẾT KẾ DỮ LIỆU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5F0F584-292C-FC65-0254-9E2E35E2BE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837" y="6742820"/>
            <a:ext cx="4882540" cy="394873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F12533F-9E4F-FF27-70BC-3F1E9F490691}"/>
              </a:ext>
            </a:extLst>
          </p:cNvPr>
          <p:cNvSpPr txBox="1"/>
          <p:nvPr/>
        </p:nvSpPr>
        <p:spPr>
          <a:xfrm>
            <a:off x="6494757" y="6183834"/>
            <a:ext cx="3887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CÁC CHỨC NĂNG CHÍNH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6AFA02-1274-CB3C-E042-8EDBFE7D4D32}"/>
              </a:ext>
            </a:extLst>
          </p:cNvPr>
          <p:cNvSpPr txBox="1"/>
          <p:nvPr/>
        </p:nvSpPr>
        <p:spPr>
          <a:xfrm>
            <a:off x="6721508" y="6742820"/>
            <a:ext cx="46570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Quản lý danh mục,sản phẩm, đơn hang.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Quản lý thông tin người dùng.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Chatbot hỗ trợ tư vấn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Tìm kiếm sản phẩm.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Đánh giá sản phẩm.</a:t>
            </a:r>
          </a:p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Thiết Kế Biểu Tượng Mục Tiêu Phi Tiêu | Công cụ đồ họa AI ...">
            <a:extLst>
              <a:ext uri="{FF2B5EF4-FFF2-40B4-BE49-F238E27FC236}">
                <a16:creationId xmlns:a16="http://schemas.microsoft.com/office/drawing/2014/main" id="{B4B412B6-5142-D670-8377-EFD2B3BE46E0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063" y="4016720"/>
            <a:ext cx="585216" cy="58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FD27C29-1911-A175-A891-1939AC60B7EA}"/>
              </a:ext>
            </a:extLst>
          </p:cNvPr>
          <p:cNvSpPr txBox="1"/>
          <p:nvPr/>
        </p:nvSpPr>
        <p:spPr>
          <a:xfrm>
            <a:off x="136854" y="11218287"/>
            <a:ext cx="3299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HƯỚNG PHÁT TRIỂN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47B2BE-8B8B-9B55-FF03-CBC29A2301A2}"/>
              </a:ext>
            </a:extLst>
          </p:cNvPr>
          <p:cNvSpPr txBox="1"/>
          <p:nvPr/>
        </p:nvSpPr>
        <p:spPr>
          <a:xfrm>
            <a:off x="345892" y="13867012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ƯU ĐIỂM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3E58CB-2F14-FE2E-A4B8-E139009FA71C}"/>
              </a:ext>
            </a:extLst>
          </p:cNvPr>
          <p:cNvSpPr txBox="1"/>
          <p:nvPr/>
        </p:nvSpPr>
        <p:spPr>
          <a:xfrm>
            <a:off x="6494757" y="8396480"/>
            <a:ext cx="44609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>
                <a:latin typeface="Arial" panose="020B0604020202020204" pitchFamily="34" charset="0"/>
                <a:cs typeface="Arial" panose="020B0604020202020204" pitchFamily="34" charset="0"/>
              </a:rPr>
              <a:t>KẾT QUẢ NGHIÊN CỨU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1AAA721-E1B1-414B-9EBE-845C3023D4B0}"/>
              </a:ext>
            </a:extLst>
          </p:cNvPr>
          <p:cNvPicPr preferRelativeResize="0"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125572" y="9061926"/>
            <a:ext cx="1737360" cy="340054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4B2FABC-FDDE-AC21-C278-13FE00775CB6}"/>
              </a:ext>
            </a:extLst>
          </p:cNvPr>
          <p:cNvPicPr preferRelativeResize="0"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094769" y="9061926"/>
            <a:ext cx="1737360" cy="340156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5DF736F-7F84-FB40-0D27-F52206F02438}"/>
              </a:ext>
            </a:extLst>
          </p:cNvPr>
          <p:cNvPicPr preferRelativeResize="0"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8016625" y="12854432"/>
            <a:ext cx="1737360" cy="340156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381CEE9-4987-800D-1E4E-453860145A27}"/>
              </a:ext>
            </a:extLst>
          </p:cNvPr>
          <p:cNvPicPr preferRelativeResize="0"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0238644" y="12858852"/>
            <a:ext cx="1737360" cy="340156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60344AC-4855-021E-95B4-28DDDEF29189}"/>
              </a:ext>
            </a:extLst>
          </p:cNvPr>
          <p:cNvPicPr preferRelativeResize="0"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6125572" y="12807036"/>
            <a:ext cx="1737360" cy="3401568"/>
          </a:xfrm>
          <a:prstGeom prst="rect">
            <a:avLst/>
          </a:prstGeom>
        </p:spPr>
      </p:pic>
      <p:pic>
        <p:nvPicPr>
          <p:cNvPr id="46" name="Picture 4" descr="Hình ảnh Phát Triển Biểu Tượng PNG , Clipart Tăng Trưởng ...">
            <a:extLst>
              <a:ext uri="{FF2B5EF4-FFF2-40B4-BE49-F238E27FC236}">
                <a16:creationId xmlns:a16="http://schemas.microsoft.com/office/drawing/2014/main" id="{2E2AC9E5-BD3C-DF0E-B57D-0CA099AB6B9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796" y="11115883"/>
            <a:ext cx="525081" cy="49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12" descr="TOP 5 ưu điểm tuyệt vời của thi trắc nghiệm trên hệ thống AZtest">
            <a:extLst>
              <a:ext uri="{FF2B5EF4-FFF2-40B4-BE49-F238E27FC236}">
                <a16:creationId xmlns:a16="http://schemas.microsoft.com/office/drawing/2014/main" id="{CA9F5CE1-3964-3F9D-C6D3-65C075D6F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149" y="13772902"/>
            <a:ext cx="588624" cy="55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16" descr="Biểu Tượng Kết Quả Hình minh họa Sẵn có - Tải xuống Hình ảnh Ngay bây giờ -  Biểu tượng - Ký hiệu chữ viết, Biểu tượng - Đồ thủ công, Chăm">
            <a:extLst>
              <a:ext uri="{FF2B5EF4-FFF2-40B4-BE49-F238E27FC236}">
                <a16:creationId xmlns:a16="http://schemas.microsoft.com/office/drawing/2014/main" id="{63A6B878-7968-6CFA-AC69-523299A85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6924" y="8106716"/>
            <a:ext cx="843762" cy="84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48503BE8-3A0E-3292-1F88-655197066C25}"/>
              </a:ext>
            </a:extLst>
          </p:cNvPr>
          <p:cNvPicPr preferRelativeResize="0"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10238644" y="9061926"/>
            <a:ext cx="1737360" cy="340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7100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40D845-83EA-4F2D-9F23-30FDD8B8310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90CAA0D-10EF-487D-A72C-8C0E95A5EB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ECF380-1EC8-4A61-B1EE-456E316336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274</TotalTime>
  <Words>239</Words>
  <Application>Microsoft Office PowerPoint</Application>
  <PresentationFormat>Custom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Tw Cen MT</vt:lpstr>
      <vt:lpstr>Droplet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Triệu Lâm</dc:creator>
  <cp:lastModifiedBy>Triệu Lâm</cp:lastModifiedBy>
  <cp:revision>10</cp:revision>
  <dcterms:created xsi:type="dcterms:W3CDTF">2024-01-11T16:21:29Z</dcterms:created>
  <dcterms:modified xsi:type="dcterms:W3CDTF">2025-06-23T04:58:24Z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